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5" autoAdjust="0"/>
  </p:normalViewPr>
  <p:slideViewPr>
    <p:cSldViewPr>
      <p:cViewPr>
        <p:scale>
          <a:sx n="70" d="100"/>
          <a:sy n="70" d="100"/>
        </p:scale>
        <p:origin x="-156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E5677-E2A6-4028-B930-5739C35FD9CF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9E2A0-83B3-4ED8-8BB6-8D18519D09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6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2321" y="234132"/>
            <a:ext cx="5832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ОБЪЯВЛЕНИЕ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2261" y="2538388"/>
            <a:ext cx="6912768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получение ежемесячной выплаты в связи с рождением (усыновлением) второго ребенка возникает в случае,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второй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ребенок рожден (усыновлен) начиная с 1 января 2018 г., является гражданином Российской Федерации и если размер среднедушевого дохода семьи не превышает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2-кратную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величину прожиточного минимума трудоспособного населения, установленную в субъекте Российской Федерации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квартал 2019 года;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2261" y="5346700"/>
            <a:ext cx="691276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2.Владелец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сертификата имеет право подать заявление о назначении ежемесячной выплаты в связи с рождением (усыновлением) второго ребенка в любое время в течение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трех лет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 дня рождения ребенка;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1866" y="6930876"/>
            <a:ext cx="6912768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3.Ежемесячная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выплата в связи с рождением (усыновлением) второго ребенка назначается на срок до достижения ребенком возраста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одного года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По истечении этого срока гражданин подает новое заявление о назначении указанной выплаты сначала на срок до достижения ребенком возраста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 лет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 затем на срок до достижения им возраста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трех лет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представляет документы (копии документов, сведения), необходимые для ее назначения.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879" y="1177433"/>
            <a:ext cx="70811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Изменения по назначению ежемесячной выплаты из средств материнского (семейного) капитала семьям, имеющим детей , действующие с 01 января 2020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закон 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28.12.2017 года № 418-ФЗ «О ежемесячных выплатах семьям, имеющим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детей)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6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203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___2017_DECEMBER_PLAKAT_VIPLATA_CHILD_ppt.indd</dc:title>
  <dc:creator>29028</dc:creator>
  <cp:lastModifiedBy>Капустина Марина Николаевна</cp:lastModifiedBy>
  <cp:revision>31</cp:revision>
  <cp:lastPrinted>2020-01-16T02:16:47Z</cp:lastPrinted>
  <dcterms:created xsi:type="dcterms:W3CDTF">2017-12-27T11:57:13Z</dcterms:created>
  <dcterms:modified xsi:type="dcterms:W3CDTF">2020-01-28T09:19:18Z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2017-12-27T00:00:00Z</vt:filetime>
  </property>
  <property fmtid="{D5CDD505-2E9C-101B-9397-08002B2CF9AE}" pid="3" name="LastSaved">
    <vt:filetime>2017-12-27T00:00:00Z</vt:filetime>
  </property>
</Properties>
</file>